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7"/>
  </p:notesMasterIdLst>
  <p:sldIdLst>
    <p:sldId id="421" r:id="rId3"/>
    <p:sldId id="422" r:id="rId4"/>
    <p:sldId id="396" r:id="rId5"/>
    <p:sldId id="39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8" autoAdjust="0"/>
    <p:restoredTop sz="93447" autoAdjust="0"/>
  </p:normalViewPr>
  <p:slideViewPr>
    <p:cSldViewPr snapToGrid="0" showGuides="1">
      <p:cViewPr varScale="1">
        <p:scale>
          <a:sx n="115" d="100"/>
          <a:sy n="115" d="100"/>
        </p:scale>
        <p:origin x="328" y="19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2024/2/20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7E238-1BF5-3EBB-DD53-9518FF5CC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BEB15D-1363-68CE-9A84-C1959F94B949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0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2024-02-20T05:23:49Z</dcterms:modified>
</cp:coreProperties>
</file>